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561033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1122065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683097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2244129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805162" algn="l" defTabSz="1122065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3366195" algn="l" defTabSz="1122065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927227" algn="l" defTabSz="1122065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4488259" algn="l" defTabSz="1122065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3">
          <p15:clr>
            <a:srgbClr val="A4A3A4"/>
          </p15:clr>
        </p15:guide>
        <p15:guide id="2" pos="3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8000"/>
    <a:srgbClr val="006600"/>
    <a:srgbClr val="A64126"/>
    <a:srgbClr val="7B3C35"/>
    <a:srgbClr val="8F3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498" y="-1470"/>
      </p:cViewPr>
      <p:guideLst>
        <p:guide orient="horz" pos="4033"/>
        <p:guide pos="30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808" y="3977824"/>
            <a:ext cx="8161591" cy="274416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9611" y="7254151"/>
            <a:ext cx="6721980" cy="3270952"/>
          </a:xfrm>
        </p:spPr>
        <p:txBody>
          <a:bodyPr/>
          <a:lstStyle>
            <a:lvl1pPr marL="0" indent="0" algn="ctr">
              <a:buNone/>
              <a:defRPr/>
            </a:lvl1pPr>
            <a:lvl2pPr marL="561033" indent="0" algn="ctr">
              <a:buNone/>
              <a:defRPr/>
            </a:lvl2pPr>
            <a:lvl3pPr marL="1122065" indent="0" algn="ctr">
              <a:buNone/>
              <a:defRPr/>
            </a:lvl3pPr>
            <a:lvl4pPr marL="1683097" indent="0" algn="ctr">
              <a:buNone/>
              <a:defRPr/>
            </a:lvl4pPr>
            <a:lvl5pPr marL="2244129" indent="0" algn="ctr">
              <a:buNone/>
              <a:defRPr/>
            </a:lvl5pPr>
            <a:lvl6pPr marL="2805162" indent="0" algn="ctr">
              <a:buNone/>
              <a:defRPr/>
            </a:lvl6pPr>
            <a:lvl7pPr marL="3366195" indent="0" algn="ctr">
              <a:buNone/>
              <a:defRPr/>
            </a:lvl7pPr>
            <a:lvl8pPr marL="3927227" indent="0" algn="ctr">
              <a:buNone/>
              <a:defRPr/>
            </a:lvl8pPr>
            <a:lvl9pPr marL="4488259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36D3-2F1B-4A3E-8818-922F73D57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81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13F5E-9C13-4FFB-A957-4FFB2DEBB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8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61443" y="513355"/>
            <a:ext cx="2159415" cy="1092288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80346" y="513355"/>
            <a:ext cx="6344260" cy="1092288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D06B-92B5-4AE4-A857-339BC95AC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8FC5-9A5D-4832-BFF5-161A461C70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58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291" y="8227105"/>
            <a:ext cx="8161591" cy="254258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8291" y="5426504"/>
            <a:ext cx="8161591" cy="2800602"/>
          </a:xfrm>
        </p:spPr>
        <p:txBody>
          <a:bodyPr anchor="b"/>
          <a:lstStyle>
            <a:lvl1pPr marL="0" indent="0">
              <a:buNone/>
              <a:defRPr sz="2500"/>
            </a:lvl1pPr>
            <a:lvl2pPr marL="561033" indent="0">
              <a:buNone/>
              <a:defRPr sz="2200"/>
            </a:lvl2pPr>
            <a:lvl3pPr marL="1122065" indent="0">
              <a:buNone/>
              <a:defRPr sz="2000"/>
            </a:lvl3pPr>
            <a:lvl4pPr marL="1683097" indent="0">
              <a:buNone/>
              <a:defRPr sz="1700"/>
            </a:lvl4pPr>
            <a:lvl5pPr marL="2244129" indent="0">
              <a:buNone/>
              <a:defRPr sz="1700"/>
            </a:lvl5pPr>
            <a:lvl6pPr marL="2805162" indent="0">
              <a:buNone/>
              <a:defRPr sz="1700"/>
            </a:lvl6pPr>
            <a:lvl7pPr marL="3366195" indent="0">
              <a:buNone/>
              <a:defRPr sz="1700"/>
            </a:lvl7pPr>
            <a:lvl8pPr marL="3927227" indent="0">
              <a:buNone/>
              <a:defRPr sz="1700"/>
            </a:lvl8pPr>
            <a:lvl9pPr marL="4488259" indent="0">
              <a:buNone/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1086-58D6-426F-818B-A35DB33407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80347" y="2986055"/>
            <a:ext cx="4251838" cy="84501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9020" y="2986055"/>
            <a:ext cx="4251838" cy="84501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3CF8-6733-4C2C-A0A6-FF7BF50F28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92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0345" y="2865109"/>
            <a:ext cx="4241861" cy="119334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033" indent="0">
              <a:buNone/>
              <a:defRPr sz="2500" b="1"/>
            </a:lvl2pPr>
            <a:lvl3pPr marL="1122065" indent="0">
              <a:buNone/>
              <a:defRPr sz="2200" b="1"/>
            </a:lvl3pPr>
            <a:lvl4pPr marL="1683097" indent="0">
              <a:buNone/>
              <a:defRPr sz="2000" b="1"/>
            </a:lvl4pPr>
            <a:lvl5pPr marL="2244129" indent="0">
              <a:buNone/>
              <a:defRPr sz="2000" b="1"/>
            </a:lvl5pPr>
            <a:lvl6pPr marL="2805162" indent="0">
              <a:buNone/>
              <a:defRPr sz="2000" b="1"/>
            </a:lvl6pPr>
            <a:lvl7pPr marL="3366195" indent="0">
              <a:buNone/>
              <a:defRPr sz="2000" b="1"/>
            </a:lvl7pPr>
            <a:lvl8pPr marL="3927227" indent="0">
              <a:buNone/>
              <a:defRPr sz="2000" b="1"/>
            </a:lvl8pPr>
            <a:lvl9pPr marL="4488259" indent="0">
              <a:buNone/>
              <a:defRPr sz="20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0345" y="4058455"/>
            <a:ext cx="4241861" cy="737778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877570" y="2865109"/>
            <a:ext cx="4243286" cy="119334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033" indent="0">
              <a:buNone/>
              <a:defRPr sz="2500" b="1"/>
            </a:lvl2pPr>
            <a:lvl3pPr marL="1122065" indent="0">
              <a:buNone/>
              <a:defRPr sz="2200" b="1"/>
            </a:lvl3pPr>
            <a:lvl4pPr marL="1683097" indent="0">
              <a:buNone/>
              <a:defRPr sz="2000" b="1"/>
            </a:lvl4pPr>
            <a:lvl5pPr marL="2244129" indent="0">
              <a:buNone/>
              <a:defRPr sz="2000" b="1"/>
            </a:lvl5pPr>
            <a:lvl6pPr marL="2805162" indent="0">
              <a:buNone/>
              <a:defRPr sz="2000" b="1"/>
            </a:lvl6pPr>
            <a:lvl7pPr marL="3366195" indent="0">
              <a:buNone/>
              <a:defRPr sz="2000" b="1"/>
            </a:lvl7pPr>
            <a:lvl8pPr marL="3927227" indent="0">
              <a:buNone/>
              <a:defRPr sz="2000" b="1"/>
            </a:lvl8pPr>
            <a:lvl9pPr marL="4488259" indent="0">
              <a:buNone/>
              <a:defRPr sz="20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77570" y="4058455"/>
            <a:ext cx="4243286" cy="737778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5FCE-F817-4A67-8FC8-C6A0363959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66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53BA-05A5-490C-AD42-803B6F128E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7C80-2D69-4801-8364-D34DD6B819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62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345" y="510668"/>
            <a:ext cx="3158590" cy="216898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388" y="510667"/>
            <a:ext cx="5366466" cy="109255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0345" y="2679655"/>
            <a:ext cx="3158590" cy="8756585"/>
          </a:xfrm>
        </p:spPr>
        <p:txBody>
          <a:bodyPr/>
          <a:lstStyle>
            <a:lvl1pPr marL="0" indent="0">
              <a:buNone/>
              <a:defRPr sz="1700"/>
            </a:lvl1pPr>
            <a:lvl2pPr marL="561033" indent="0">
              <a:buNone/>
              <a:defRPr sz="1500"/>
            </a:lvl2pPr>
            <a:lvl3pPr marL="1122065" indent="0">
              <a:buNone/>
              <a:defRPr sz="1200"/>
            </a:lvl3pPr>
            <a:lvl4pPr marL="1683097" indent="0">
              <a:buNone/>
              <a:defRPr sz="1100"/>
            </a:lvl4pPr>
            <a:lvl5pPr marL="2244129" indent="0">
              <a:buNone/>
              <a:defRPr sz="1100"/>
            </a:lvl5pPr>
            <a:lvl6pPr marL="2805162" indent="0">
              <a:buNone/>
              <a:defRPr sz="1100"/>
            </a:lvl6pPr>
            <a:lvl7pPr marL="3366195" indent="0">
              <a:buNone/>
              <a:defRPr sz="1100"/>
            </a:lvl7pPr>
            <a:lvl8pPr marL="3927227" indent="0">
              <a:buNone/>
              <a:defRPr sz="1100"/>
            </a:lvl8pPr>
            <a:lvl9pPr marL="4488259" indent="0">
              <a:buNone/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451B0-DA6A-46DE-9754-5EFB6A0089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5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1472" y="8960852"/>
            <a:ext cx="5761290" cy="105896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81472" y="1144968"/>
            <a:ext cx="5761290" cy="7678810"/>
          </a:xfrm>
        </p:spPr>
        <p:txBody>
          <a:bodyPr/>
          <a:lstStyle>
            <a:lvl1pPr marL="0" indent="0">
              <a:buNone/>
              <a:defRPr sz="3900"/>
            </a:lvl1pPr>
            <a:lvl2pPr marL="561033" indent="0">
              <a:buNone/>
              <a:defRPr sz="3400"/>
            </a:lvl2pPr>
            <a:lvl3pPr marL="1122065" indent="0">
              <a:buNone/>
              <a:defRPr sz="2900"/>
            </a:lvl3pPr>
            <a:lvl4pPr marL="1683097" indent="0">
              <a:buNone/>
              <a:defRPr sz="2500"/>
            </a:lvl4pPr>
            <a:lvl5pPr marL="2244129" indent="0">
              <a:buNone/>
              <a:defRPr sz="2500"/>
            </a:lvl5pPr>
            <a:lvl6pPr marL="2805162" indent="0">
              <a:buNone/>
              <a:defRPr sz="2500"/>
            </a:lvl6pPr>
            <a:lvl7pPr marL="3366195" indent="0">
              <a:buNone/>
              <a:defRPr sz="2500"/>
            </a:lvl7pPr>
            <a:lvl8pPr marL="3927227" indent="0">
              <a:buNone/>
              <a:defRPr sz="2500"/>
            </a:lvl8pPr>
            <a:lvl9pPr marL="4488259" indent="0">
              <a:buNone/>
              <a:defRPr sz="25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81472" y="10019812"/>
            <a:ext cx="5761290" cy="1502435"/>
          </a:xfrm>
        </p:spPr>
        <p:txBody>
          <a:bodyPr/>
          <a:lstStyle>
            <a:lvl1pPr marL="0" indent="0">
              <a:buNone/>
              <a:defRPr sz="1700"/>
            </a:lvl1pPr>
            <a:lvl2pPr marL="561033" indent="0">
              <a:buNone/>
              <a:defRPr sz="1500"/>
            </a:lvl2pPr>
            <a:lvl3pPr marL="1122065" indent="0">
              <a:buNone/>
              <a:defRPr sz="1200"/>
            </a:lvl3pPr>
            <a:lvl4pPr marL="1683097" indent="0">
              <a:buNone/>
              <a:defRPr sz="1100"/>
            </a:lvl4pPr>
            <a:lvl5pPr marL="2244129" indent="0">
              <a:buNone/>
              <a:defRPr sz="1100"/>
            </a:lvl5pPr>
            <a:lvl6pPr marL="2805162" indent="0">
              <a:buNone/>
              <a:defRPr sz="1100"/>
            </a:lvl6pPr>
            <a:lvl7pPr marL="3366195" indent="0">
              <a:buNone/>
              <a:defRPr sz="1100"/>
            </a:lvl7pPr>
            <a:lvl8pPr marL="3927227" indent="0">
              <a:buNone/>
              <a:defRPr sz="1100"/>
            </a:lvl8pPr>
            <a:lvl9pPr marL="4488259" indent="0">
              <a:buNone/>
              <a:defRPr sz="1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E73E-A632-4263-B71A-5530293950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4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346" y="513358"/>
            <a:ext cx="8640510" cy="213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95" tIns="63997" rIns="127995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346" y="2986055"/>
            <a:ext cx="8640510" cy="845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95" tIns="63997" rIns="127995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346" y="11656632"/>
            <a:ext cx="2240660" cy="8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95" tIns="63997" rIns="127995" bIns="63997" numCol="1" anchor="t" anchorCtr="0" compatLnSpc="1">
            <a:prstTxWarp prst="textNoShape">
              <a:avLst/>
            </a:prstTxWarp>
          </a:bodyPr>
          <a:lstStyle>
            <a:lvl1pPr defTabSz="1279855">
              <a:defRPr sz="20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45" y="11656632"/>
            <a:ext cx="3041711" cy="8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95" tIns="63997" rIns="127995" bIns="63997" numCol="1" anchor="t" anchorCtr="0" compatLnSpc="1">
            <a:prstTxWarp prst="textNoShape">
              <a:avLst/>
            </a:prstTxWarp>
          </a:bodyPr>
          <a:lstStyle>
            <a:lvl1pPr algn="ctr" defTabSz="1279855">
              <a:defRPr sz="20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196" y="11656632"/>
            <a:ext cx="2240660" cy="8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95" tIns="63997" rIns="127995" bIns="63997" numCol="1" anchor="t" anchorCtr="0" compatLnSpc="1">
            <a:prstTxWarp prst="textNoShape">
              <a:avLst/>
            </a:prstTxWarp>
          </a:bodyPr>
          <a:lstStyle>
            <a:lvl1pPr algn="r" defTabSz="1279855">
              <a:defRPr sz="2000" smtClean="0"/>
            </a:lvl1pPr>
          </a:lstStyle>
          <a:p>
            <a:pPr>
              <a:defRPr/>
            </a:pPr>
            <a:fld id="{8BEA1296-8B55-43BC-8F35-D7B5C7AA72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85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85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2pPr>
      <a:lvl3pPr algn="ctr" defTabSz="127985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3pPr>
      <a:lvl4pPr algn="ctr" defTabSz="127985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4pPr>
      <a:lvl5pPr algn="ctr" defTabSz="1279855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5pPr>
      <a:lvl6pPr marL="561033" algn="ctr" defTabSz="127985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6pPr>
      <a:lvl7pPr marL="1122065" algn="ctr" defTabSz="127985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7pPr>
      <a:lvl8pPr marL="1683097" algn="ctr" defTabSz="127985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8pPr>
      <a:lvl9pPr marL="2244129" algn="ctr" defTabSz="1279855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" charset="0"/>
        </a:defRPr>
      </a:lvl9pPr>
    </p:titleStyle>
    <p:bodyStyle>
      <a:lvl1pPr marL="479215" indent="-479215" algn="l" defTabSz="127985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247" indent="-399347" algn="l" defTabSz="127985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599332" indent="-319477" algn="l" defTabSz="127985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</a:defRPr>
      </a:lvl3pPr>
      <a:lvl4pPr marL="2240234" indent="-319477" algn="l" defTabSz="127985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187" indent="-319477" algn="l" defTabSz="127985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440220" indent="-319477" algn="l" defTabSz="127985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001252" indent="-319477" algn="l" defTabSz="127985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562284" indent="-319477" algn="l" defTabSz="127985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123316" indent="-319477" algn="l" defTabSz="127985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033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065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097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129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162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6195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7227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8259" algn="l" defTabSz="11220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bedrichovac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601199" cy="1280160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9" y="1"/>
            <a:ext cx="9646651" cy="128015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7467" y="1390972"/>
            <a:ext cx="8163865" cy="10822503"/>
            <a:chOff x="612279" y="1161902"/>
            <a:chExt cx="6429315" cy="9040226"/>
          </a:xfrm>
        </p:grpSpPr>
        <p:sp>
          <p:nvSpPr>
            <p:cNvPr id="4" name="Obdélník 3"/>
            <p:cNvSpPr/>
            <p:nvPr/>
          </p:nvSpPr>
          <p:spPr>
            <a:xfrm>
              <a:off x="2275291" y="1161902"/>
              <a:ext cx="4342769" cy="1320477"/>
            </a:xfrm>
            <a:prstGeom prst="rect">
              <a:avLst/>
            </a:prstGeom>
            <a:noFill/>
          </p:spPr>
          <p:txBody>
            <a:bodyPr wrap="none" lIns="0" tIns="72000" rIns="0" bIns="0" anchor="ctr" anchorCtr="0">
              <a:spAutoFit/>
            </a:bodyPr>
            <a:lstStyle/>
            <a:p>
              <a:pPr algn="ctr"/>
              <a:r>
                <a:rPr lang="cs-CZ" sz="9800" b="1" spc="-368" dirty="0" smtClean="0">
                  <a:ln w="12700">
                    <a:solidFill>
                      <a:srgbClr val="800000"/>
                    </a:solidFill>
                    <a:prstDash val="solid"/>
                  </a:ln>
                  <a:solidFill>
                    <a:srgbClr val="C00000"/>
                  </a:solidFill>
                  <a:latin typeface="VAGRounded BT" pitchFamily="34" charset="0"/>
                </a:rPr>
                <a:t>Čáry </a:t>
              </a:r>
              <a:r>
                <a:rPr lang="cs-CZ" sz="9800" b="1" spc="-368" dirty="0" smtClean="0">
                  <a:ln w="12700">
                    <a:solidFill>
                      <a:srgbClr val="800000"/>
                    </a:solidFill>
                    <a:prstDash val="solid"/>
                  </a:ln>
                  <a:solidFill>
                    <a:srgbClr val="C00000"/>
                  </a:solidFill>
                  <a:latin typeface="VAGRounded BT" pitchFamily="34" charset="0"/>
                </a:rPr>
                <a:t>2024</a:t>
              </a:r>
              <a:endParaRPr lang="cs-CZ" sz="9800" b="1" spc="-368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C00000"/>
                </a:solidFill>
                <a:latin typeface="VAGRounded BT" pitchFamily="34" charset="0"/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3843129" y="2372863"/>
              <a:ext cx="3096344" cy="1564713"/>
            </a:xfrm>
            <a:prstGeom prst="rect">
              <a:avLst/>
            </a:prstGeom>
            <a:noFill/>
          </p:spPr>
          <p:txBody>
            <a:bodyPr wrap="square" lIns="0" tIns="72000" rIns="0" bIns="0" anchor="ctr" anchorCtr="0">
              <a:spAutoFit/>
            </a:bodyPr>
            <a:lstStyle/>
            <a:p>
              <a:pPr algn="ctr"/>
              <a:r>
                <a:rPr lang="cs-CZ" sz="3900" b="1" dirty="0" smtClean="0">
                  <a:ln w="12700">
                    <a:solidFill>
                      <a:srgbClr val="7B3C35"/>
                    </a:solidFill>
                    <a:prstDash val="solid"/>
                  </a:ln>
                  <a:solidFill>
                    <a:srgbClr val="800000"/>
                  </a:solidFill>
                  <a:latin typeface="VAGRounded BT" pitchFamily="34" charset="0"/>
                </a:rPr>
                <a:t>ÚTERÝ 30.4.2024</a:t>
              </a:r>
              <a:endParaRPr lang="cs-CZ" sz="3900" b="1" dirty="0">
                <a:ln w="12700">
                  <a:solidFill>
                    <a:srgbClr val="7B3C35"/>
                  </a:solidFill>
                  <a:prstDash val="solid"/>
                </a:ln>
                <a:solidFill>
                  <a:srgbClr val="800000"/>
                </a:solidFill>
                <a:latin typeface="VAGRounded BT" pitchFamily="34" charset="0"/>
              </a:endParaRPr>
            </a:p>
            <a:p>
              <a:pPr algn="ctr"/>
              <a:r>
                <a:rPr lang="cs-CZ" sz="3900" b="1" dirty="0" smtClean="0">
                  <a:ln w="12700">
                    <a:solidFill>
                      <a:srgbClr val="7B3C35"/>
                    </a:solidFill>
                    <a:prstDash val="solid"/>
                  </a:ln>
                  <a:solidFill>
                    <a:srgbClr val="800000"/>
                  </a:solidFill>
                  <a:latin typeface="VAGRounded BT" pitchFamily="34" charset="0"/>
                </a:rPr>
                <a:t>Stará Brusírna</a:t>
              </a:r>
              <a:endParaRPr lang="cs-CZ" sz="3900" b="1" dirty="0">
                <a:ln w="12700">
                  <a:solidFill>
                    <a:srgbClr val="7B3C35"/>
                  </a:solidFill>
                  <a:prstDash val="solid"/>
                </a:ln>
                <a:solidFill>
                  <a:srgbClr val="800000"/>
                </a:solidFill>
                <a:latin typeface="VAGRounded BT" pitchFamily="34" charset="0"/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612279" y="9883204"/>
              <a:ext cx="6429315" cy="318924"/>
            </a:xfrm>
            <a:prstGeom prst="rect">
              <a:avLst/>
            </a:prstGeom>
            <a:noFill/>
          </p:spPr>
          <p:txBody>
            <a:bodyPr wrap="square" lIns="0" tIns="72000" rIns="0" bIns="0" anchor="ctr" anchorCtr="0">
              <a:spAutoFit/>
            </a:bodyPr>
            <a:lstStyle/>
            <a:p>
              <a:pPr algn="ctr"/>
              <a:r>
                <a:rPr lang="cs-CZ" sz="1500" dirty="0">
                  <a:ln w="12700">
                    <a:noFill/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více </a:t>
              </a:r>
              <a:r>
                <a:rPr lang="cs-CZ" sz="1500" dirty="0" err="1">
                  <a:ln w="12700">
                    <a:noFill/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info</a:t>
              </a:r>
              <a:r>
                <a:rPr lang="cs-CZ" sz="1500" dirty="0">
                  <a:ln w="12700">
                    <a:noFill/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na </a:t>
              </a:r>
              <a:r>
                <a:rPr lang="cs-CZ" sz="2000" dirty="0">
                  <a:ln w="12700">
                    <a:noFill/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4"/>
                </a:rPr>
                <a:t>www.bedrichovaci.cz</a:t>
              </a:r>
              <a:r>
                <a:rPr lang="cs-CZ" sz="1500" dirty="0">
                  <a:ln w="12700">
                    <a:noFill/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* spolek BEDŘICHOVÁCI, </a:t>
              </a:r>
              <a:r>
                <a:rPr lang="cs-CZ" sz="1500" dirty="0" err="1">
                  <a:ln w="12700">
                    <a:noFill/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z.s</a:t>
              </a:r>
              <a:r>
                <a:rPr lang="cs-CZ" sz="1500" dirty="0">
                  <a:ln w="12700">
                    <a:noFill/>
                    <a:prstDash val="solid"/>
                  </a:ln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96883" y="4050556"/>
              <a:ext cx="5964068" cy="300796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cs-CZ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| </a:t>
              </a:r>
              <a:r>
                <a:rPr lang="cs-CZ" sz="2400" b="1" dirty="0" smtClean="0">
                  <a:solidFill>
                    <a:srgbClr val="A6412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19:00</a:t>
              </a:r>
              <a:r>
                <a:rPr lang="cs-CZ" sz="2400" b="1" dirty="0" smtClean="0">
                  <a:solidFill>
                    <a:srgbClr val="800000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cs-CZ" sz="2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| Sraz u Obecního úřadu</a:t>
              </a:r>
            </a:p>
            <a:p>
              <a:r>
                <a:rPr lang="cs-CZ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    Oprašte masky, pláště a košťata, vezměte lampiony</a:t>
              </a:r>
            </a:p>
            <a:p>
              <a:r>
                <a:rPr lang="cs-CZ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a po 19 hodině vyrážíme</a:t>
              </a:r>
            </a:p>
            <a:p>
              <a:r>
                <a:rPr lang="cs-CZ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r>
                <a:rPr lang="cs-CZ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s </a:t>
              </a:r>
              <a:r>
                <a:rPr lang="cs-CZ" sz="20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čarodejnickým</a:t>
              </a:r>
              <a:r>
                <a:rPr lang="cs-CZ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průvodem obcí</a:t>
              </a:r>
            </a:p>
            <a:p>
              <a:r>
                <a:rPr lang="cs-CZ" sz="2000" b="1" dirty="0" smtClean="0">
                  <a:solidFill>
                    <a:srgbClr val="A6412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</a:t>
              </a:r>
              <a:endPara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cs-CZ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| </a:t>
              </a:r>
              <a:r>
                <a:rPr lang="cs-CZ" sz="2400" b="1" dirty="0" smtClean="0">
                  <a:solidFill>
                    <a:srgbClr val="A6412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19:30</a:t>
              </a:r>
              <a:r>
                <a:rPr lang="cs-CZ" sz="2400" dirty="0" smtClean="0">
                  <a:solidFill>
                    <a:srgbClr val="A64126">
                      <a:alpha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cs-CZ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| </a:t>
              </a:r>
              <a:r>
                <a:rPr lang="cs-CZ" sz="2400" b="1" dirty="0" smtClean="0">
                  <a:solidFill>
                    <a:srgbClr val="A6412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Zapálení hranice</a:t>
              </a:r>
              <a:endParaRPr lang="cs-C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   </a:t>
              </a:r>
              <a:r>
                <a:rPr lang="cs-CZ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Děti</a:t>
              </a:r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se mohou těšit na špekáček a pitíčko zdarma.</a:t>
              </a:r>
            </a:p>
            <a:p>
              <a:r>
                <a:rPr lang="cs-CZ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cs-CZ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 dospělé </a:t>
              </a:r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bude připravena</a:t>
              </a:r>
            </a:p>
            <a:p>
              <a:r>
                <a:rPr lang="cs-CZ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 </a:t>
              </a:r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ďábelská kuchyně s čarodějnickými lektvary</a:t>
              </a:r>
              <a:r>
                <a:rPr lang="cs-CZ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cs-CZ" sz="2000" b="1" dirty="0">
                <a:solidFill>
                  <a:srgbClr val="A641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 descr="D:\Users\saskaj\Documents\Web\images\Bedrichovaci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84" y="802476"/>
            <a:ext cx="1367292" cy="16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789033" y="772057"/>
            <a:ext cx="5668963" cy="396990"/>
          </a:xfrm>
          <a:prstGeom prst="rect">
            <a:avLst/>
          </a:prstGeom>
          <a:noFill/>
        </p:spPr>
        <p:txBody>
          <a:bodyPr wrap="square" lIns="0" tIns="88351" rIns="0" bIns="0" anchor="ctr" anchorCtr="0">
            <a:spAutoFit/>
          </a:bodyPr>
          <a:lstStyle/>
          <a:p>
            <a:pPr algn="ctr"/>
            <a:r>
              <a:rPr lang="cs-CZ" sz="2000" dirty="0" smtClean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spolek </a:t>
            </a:r>
            <a:r>
              <a:rPr lang="cs-CZ" sz="2000" dirty="0" err="1" smtClean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Bedřichováci</a:t>
            </a:r>
            <a:r>
              <a:rPr lang="cs-CZ" sz="2000" dirty="0" smtClean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Vás </a:t>
            </a:r>
            <a:r>
              <a:rPr lang="cs-CZ" sz="2000" dirty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srdečně </a:t>
            </a:r>
            <a:r>
              <a:rPr lang="cs-CZ" sz="2000" dirty="0" smtClean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zve na</a:t>
            </a:r>
            <a:endParaRPr lang="cs-CZ" sz="2000" dirty="0">
              <a:ln w="12700">
                <a:noFill/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56739" y="9941320"/>
            <a:ext cx="4751973" cy="851968"/>
          </a:xfrm>
          <a:prstGeom prst="rect">
            <a:avLst/>
          </a:prstGeom>
          <a:noFill/>
        </p:spPr>
        <p:txBody>
          <a:bodyPr wrap="square" lIns="112207" tIns="56104" rIns="112207" bIns="56104" numCol="1" rtlCol="0">
            <a:spAutoFit/>
          </a:bodyPr>
          <a:lstStyle/>
          <a:p>
            <a:pPr algn="ctr"/>
            <a:r>
              <a:rPr lang="cs-C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vezměte </a:t>
            </a:r>
            <a:r>
              <a:rPr lang="cs-CZ" sz="2400" b="1" dirty="0">
                <a:solidFill>
                  <a:srgbClr val="A641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dobrou </a:t>
            </a:r>
            <a:r>
              <a:rPr lang="cs-CZ" sz="2400" b="1" dirty="0" smtClean="0">
                <a:solidFill>
                  <a:srgbClr val="A641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náladu</a:t>
            </a:r>
          </a:p>
          <a:p>
            <a:pPr algn="ctr"/>
            <a:r>
              <a:rPr lang="cs-CZ" sz="2400" b="1" dirty="0" smtClean="0">
                <a:solidFill>
                  <a:srgbClr val="A641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400" b="1" dirty="0">
                <a:solidFill>
                  <a:srgbClr val="A641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přijďte </a:t>
            </a:r>
            <a:r>
              <a:rPr lang="cs-CZ" sz="2400" b="1" dirty="0" err="1" smtClean="0">
                <a:solidFill>
                  <a:srgbClr val="A641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pobejt</a:t>
            </a:r>
            <a:endParaRPr lang="cs-CZ" sz="2400" b="1" dirty="0">
              <a:solidFill>
                <a:srgbClr val="A6412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 bwMode="auto">
          <a:xfrm>
            <a:off x="594595" y="11831674"/>
            <a:ext cx="8446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11215232"/>
            <a:ext cx="2532858" cy="586168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2364200" y="11307339"/>
            <a:ext cx="6276663" cy="320046"/>
          </a:xfrm>
          <a:prstGeom prst="rect">
            <a:avLst/>
          </a:prstGeom>
          <a:noFill/>
        </p:spPr>
        <p:txBody>
          <a:bodyPr wrap="square" lIns="0" tIns="88351" rIns="0" bIns="0" anchor="ctr" anchorCtr="0">
            <a:spAutoFit/>
          </a:bodyPr>
          <a:lstStyle/>
          <a:p>
            <a:r>
              <a:rPr lang="cs-CZ" sz="1500" dirty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akce se koná s přispěním obce                                     </a:t>
            </a:r>
          </a:p>
        </p:txBody>
      </p:sp>
      <p:cxnSp>
        <p:nvCxnSpPr>
          <p:cNvPr id="30" name="Přímá spojnice 29"/>
          <p:cNvCxnSpPr/>
          <p:nvPr/>
        </p:nvCxnSpPr>
        <p:spPr bwMode="auto">
          <a:xfrm>
            <a:off x="777465" y="11142039"/>
            <a:ext cx="83205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761" y="2624007"/>
            <a:ext cx="3063291" cy="20167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3903" y="7264896"/>
            <a:ext cx="2501153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99</Words>
  <Application>Microsoft Office PowerPoint</Application>
  <PresentationFormat>A3 (297 × 420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Tahoma</vt:lpstr>
      <vt:lpstr>VAGRounded BT</vt:lpstr>
      <vt:lpstr>Výchozí návrh</vt:lpstr>
      <vt:lpstr>Prezentace aplikace PowerPoint</vt:lpstr>
    </vt:vector>
  </TitlesOfParts>
  <Company>ArvinMeritor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Saska Josef</dc:creator>
  <cp:lastModifiedBy>Saska, Pepa</cp:lastModifiedBy>
  <cp:revision>137</cp:revision>
  <dcterms:created xsi:type="dcterms:W3CDTF">2009-02-25T19:55:56Z</dcterms:created>
  <dcterms:modified xsi:type="dcterms:W3CDTF">2024-04-16T17:43:01Z</dcterms:modified>
</cp:coreProperties>
</file>